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presentation.main+xml" PartName="/ppt/presentation.xml"/>
  <Override ContentType="application/vnd.openxmlformats-officedocument.presentationml.presProps+xml" PartName="/ppt/presProps1.xml"/>
  <Override ContentType="application/vnd.openxmlformats-officedocument.theme+xml" PartName="/ppt/theme/theme1.xml"/>
  <Override ContentType="application/vnd.openxmlformats-officedocument.presentationml.viewProps+xml" PartName="/ppt/viewProps1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</p:sldIdLst>
  <p:sldSz cy="9144000" cx="16256000"/>
  <p:notesSz cx="6858000" cy="9144000"/>
  <p:defaultTextStyle>
    <a:defPPr lvl="0">
      <a:defRPr lang="en-US"/>
    </a:defPPr>
    <a:lvl1pPr defTabSz="914400" eaLnBrk="1" hangingPunct="1" latinLnBrk="0" lvl="0" marL="0" rtl="0" algn="l">
      <a:defRPr kern="1200" sz="1800">
        <a:solidFill>
          <a:schemeClr val="tx1"/>
        </a:solidFill>
        <a:latin typeface="+mn-lt"/>
        <a:ea typeface="+mn-ea"/>
        <a:cs typeface="+mn-cs"/>
      </a:defRPr>
    </a:lvl1pPr>
    <a:lvl2pPr defTabSz="914400" eaLnBrk="1" hangingPunct="1" latinLnBrk="0" lvl="1" marL="457200" rtl="0" algn="l">
      <a:defRPr kern="1200" sz="1800">
        <a:solidFill>
          <a:schemeClr val="tx1"/>
        </a:solidFill>
        <a:latin typeface="+mn-lt"/>
        <a:ea typeface="+mn-ea"/>
        <a:cs typeface="+mn-cs"/>
      </a:defRPr>
    </a:lvl2pPr>
    <a:lvl3pPr defTabSz="914400" eaLnBrk="1" hangingPunct="1" latinLnBrk="0" lvl="2" marL="914400" rtl="0" algn="l">
      <a:defRPr kern="1200" sz="1800">
        <a:solidFill>
          <a:schemeClr val="tx1"/>
        </a:solidFill>
        <a:latin typeface="+mn-lt"/>
        <a:ea typeface="+mn-ea"/>
        <a:cs typeface="+mn-cs"/>
      </a:defRPr>
    </a:lvl3pPr>
    <a:lvl4pPr defTabSz="914400" eaLnBrk="1" hangingPunct="1" latinLnBrk="0" lvl="3" marL="1371600" rtl="0" algn="l">
      <a:defRPr kern="1200" sz="1800">
        <a:solidFill>
          <a:schemeClr val="tx1"/>
        </a:solidFill>
        <a:latin typeface="+mn-lt"/>
        <a:ea typeface="+mn-ea"/>
        <a:cs typeface="+mn-cs"/>
      </a:defRPr>
    </a:lvl4pPr>
    <a:lvl5pPr defTabSz="914400" eaLnBrk="1" hangingPunct="1" latinLnBrk="0" lvl="4" marL="1828800" rtl="0" algn="l">
      <a:defRPr kern="1200" sz="1800">
        <a:solidFill>
          <a:schemeClr val="tx1"/>
        </a:solidFill>
        <a:latin typeface="+mn-lt"/>
        <a:ea typeface="+mn-ea"/>
        <a:cs typeface="+mn-cs"/>
      </a:defRPr>
    </a:lvl5pPr>
    <a:lvl6pPr defTabSz="914400" eaLnBrk="1" hangingPunct="1" latinLnBrk="0" lvl="5" marL="2286000" rtl="0" algn="l">
      <a:defRPr kern="1200" sz="1800">
        <a:solidFill>
          <a:schemeClr val="tx1"/>
        </a:solidFill>
        <a:latin typeface="+mn-lt"/>
        <a:ea typeface="+mn-ea"/>
        <a:cs typeface="+mn-cs"/>
      </a:defRPr>
    </a:lvl6pPr>
    <a:lvl7pPr defTabSz="914400" eaLnBrk="1" hangingPunct="1" latinLnBrk="0" lvl="6" marL="2743200" rtl="0" algn="l">
      <a:defRPr kern="1200" sz="1800">
        <a:solidFill>
          <a:schemeClr val="tx1"/>
        </a:solidFill>
        <a:latin typeface="+mn-lt"/>
        <a:ea typeface="+mn-ea"/>
        <a:cs typeface="+mn-cs"/>
      </a:defRPr>
    </a:lvl7pPr>
    <a:lvl8pPr defTabSz="914400" eaLnBrk="1" hangingPunct="1" latinLnBrk="0" lvl="7" marL="3200400" rtl="0" algn="l">
      <a:defRPr kern="1200" sz="1800">
        <a:solidFill>
          <a:schemeClr val="tx1"/>
        </a:solidFill>
        <a:latin typeface="+mn-lt"/>
        <a:ea typeface="+mn-ea"/>
        <a:cs typeface="+mn-cs"/>
      </a:defRPr>
    </a:lvl8pPr>
    <a:lvl9pPr defTabSz="914400" eaLnBrk="1" hangingPunct="1" latinLnBrk="0" lvl="8" marL="3657600" rtl="0" algn="l">
      <a:defRPr kern="1200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1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1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viewProps" Target="viewProps1.xml"/><Relationship Id="rId3" Type="http://schemas.openxmlformats.org/officeDocument/2006/relationships/presProps" Target="presProps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0.pn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1.pn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2.pn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3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8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9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